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11d76a3835040d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28e78d3a9ce4ec1"/>
  </p:sldMasterIdLst>
  <p:sldIdLst>
    <p:sldId xmlns:r="http://schemas.openxmlformats.org/officeDocument/2006/relationships" id="256" r:id="R880030b053094ddf"/>
    <p:sldId xmlns:r="http://schemas.openxmlformats.org/officeDocument/2006/relationships" id="257" r:id="R790387be131246a1"/>
    <p:sldId xmlns:r="http://schemas.openxmlformats.org/officeDocument/2006/relationships" id="258" r:id="Rd361a5e0c655490d"/>
    <p:sldId xmlns:r="http://schemas.openxmlformats.org/officeDocument/2006/relationships" id="259" r:id="R6b79041870044c9d"/>
    <p:sldId xmlns:r="http://schemas.openxmlformats.org/officeDocument/2006/relationships" id="260" r:id="R380df57ef9a84313"/>
    <p:sldId xmlns:r="http://schemas.openxmlformats.org/officeDocument/2006/relationships" id="261" r:id="Rf8f317a31e3d4a87"/>
    <p:sldId xmlns:r="http://schemas.openxmlformats.org/officeDocument/2006/relationships" id="262" r:id="R538dee3f0caf4e5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28e78d3a9ce4ec1" /><Relationship Type="http://schemas.openxmlformats.org/officeDocument/2006/relationships/slide" Target="/ppt/slides/slide1.xml" Id="R880030b053094ddf" /><Relationship Type="http://schemas.openxmlformats.org/officeDocument/2006/relationships/slide" Target="/ppt/slides/slide2.xml" Id="R790387be131246a1" /><Relationship Type="http://schemas.openxmlformats.org/officeDocument/2006/relationships/slide" Target="/ppt/slides/slide3.xml" Id="Rd361a5e0c655490d" /><Relationship Type="http://schemas.openxmlformats.org/officeDocument/2006/relationships/slide" Target="/ppt/slides/slide4.xml" Id="R6b79041870044c9d" /><Relationship Type="http://schemas.openxmlformats.org/officeDocument/2006/relationships/slide" Target="/ppt/slides/slide5.xml" Id="R380df57ef9a84313" /><Relationship Type="http://schemas.openxmlformats.org/officeDocument/2006/relationships/slide" Target="/ppt/slides/slide6.xml" Id="Rf8f317a31e3d4a87" /><Relationship Type="http://schemas.openxmlformats.org/officeDocument/2006/relationships/slide" Target="/ppt/slides/slide7.xml" Id="R538dee3f0caf4e5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0c34c13c53e47f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217c8695984ec2" /><Relationship Type="http://schemas.openxmlformats.org/officeDocument/2006/relationships/theme" Target="/ppt/slideMasters/theme/theme1.xml" Id="Ra3d7efac7a0c486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b217c8695984ec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7527265d53441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af69316af844c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28c8c0482f4d8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9785d39ec546b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eaf21ce0944f6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511e6addee4fb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ff8e8c14c64f5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SVINESUND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SVINESUND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SVINESUND INVEST AS ble etablert [år] og holder til i Berg I Østfold.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SVINESUND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SVINESUND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SVINESUND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249 500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−160 528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2 438 222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8 317 810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13 146 961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SVINESUND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SKJÆRVIK BJØRN EIVIND  –  90,0 %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JENSEN MARIUS SKJÆRVIK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SVINESUND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Gamle Svinesundsvei 265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1789 Berg I Østfold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815 076 362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SVINESUND INVEST AS</a:t>
            </a:r>
          </a:p>
        </p:txBody>
      </p:sp>
    </p:spTree>
  </p:cSld>
  <p:clrMapOvr>
    <a:masterClrMapping xmlns:a="http://schemas.openxmlformats.org/drawingml/2006/main"/>
  </p:clrMapOvr>
</p:sld>
</file>