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0a0855d8ea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0770d1878a482a"/>
  </p:sldMasterIdLst>
  <p:sldIdLst>
    <p:sldId xmlns:r="http://schemas.openxmlformats.org/officeDocument/2006/relationships" id="256" r:id="Re3cd49ad082748b4"/>
    <p:sldId xmlns:r="http://schemas.openxmlformats.org/officeDocument/2006/relationships" id="257" r:id="R89aaf294e6ff4f38"/>
    <p:sldId xmlns:r="http://schemas.openxmlformats.org/officeDocument/2006/relationships" id="258" r:id="R4867bd900bc94c62"/>
    <p:sldId xmlns:r="http://schemas.openxmlformats.org/officeDocument/2006/relationships" id="259" r:id="R2926901585104a11"/>
    <p:sldId xmlns:r="http://schemas.openxmlformats.org/officeDocument/2006/relationships" id="260" r:id="R687bfbb8689f4d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770d1878a482a" /><Relationship Type="http://schemas.openxmlformats.org/officeDocument/2006/relationships/slide" Target="/ppt/slides/slide1.xml" Id="Re3cd49ad082748b4" /><Relationship Type="http://schemas.openxmlformats.org/officeDocument/2006/relationships/slide" Target="/ppt/slides/slide2.xml" Id="R89aaf294e6ff4f38" /><Relationship Type="http://schemas.openxmlformats.org/officeDocument/2006/relationships/slide" Target="/ppt/slides/slide3.xml" Id="R4867bd900bc94c62" /><Relationship Type="http://schemas.openxmlformats.org/officeDocument/2006/relationships/slide" Target="/ppt/slides/slide4.xml" Id="R2926901585104a11" /><Relationship Type="http://schemas.openxmlformats.org/officeDocument/2006/relationships/slide" Target="/ppt/slides/slide5.xml" Id="R687bfbb8689f4d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18dbffdcf48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5e143526a420c" /><Relationship Type="http://schemas.openxmlformats.org/officeDocument/2006/relationships/theme" Target="/ppt/slideMasters/theme/theme1.xml" Id="Rfc35ae608fb14d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f5e143526a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f8ade512749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40ce6694c48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d7069e3fb44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0191ef764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80e52cc249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NORSKE TAKST &amp; BOLIGHJELP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TAKST &amp; BOLIGHJELP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814 907 422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NORSKE TAKST &amp; BOLIGHJELP AS</a:t>
            </a:r>
          </a:p>
        </p:txBody>
      </p:sp>
    </p:spTree>
  </p:cSld>
  <p:clrMapOvr>
    <a:masterClrMapping xmlns:a="http://schemas.openxmlformats.org/drawingml/2006/main"/>
  </p:clrMapOvr>
</p:sld>
</file>