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51dae0a5c743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76447fb19d463d"/>
  </p:sldMasterIdLst>
  <p:sldIdLst>
    <p:sldId xmlns:r="http://schemas.openxmlformats.org/officeDocument/2006/relationships" id="256" r:id="R7972934d329a4526"/>
    <p:sldId xmlns:r="http://schemas.openxmlformats.org/officeDocument/2006/relationships" id="257" r:id="R7bd4c0977b8f413f"/>
    <p:sldId xmlns:r="http://schemas.openxmlformats.org/officeDocument/2006/relationships" id="258" r:id="R4901690140b8401b"/>
    <p:sldId xmlns:r="http://schemas.openxmlformats.org/officeDocument/2006/relationships" id="259" r:id="R8d09b47bc96645b5"/>
    <p:sldId xmlns:r="http://schemas.openxmlformats.org/officeDocument/2006/relationships" id="260" r:id="R65f1079fe0c14c26"/>
    <p:sldId xmlns:r="http://schemas.openxmlformats.org/officeDocument/2006/relationships" id="261" r:id="R58242a115e3d4190"/>
    <p:sldId xmlns:r="http://schemas.openxmlformats.org/officeDocument/2006/relationships" id="262" r:id="R4796083901e64a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76447fb19d463d" /><Relationship Type="http://schemas.openxmlformats.org/officeDocument/2006/relationships/slide" Target="/ppt/slides/slide1.xml" Id="R7972934d329a4526" /><Relationship Type="http://schemas.openxmlformats.org/officeDocument/2006/relationships/slide" Target="/ppt/slides/slide2.xml" Id="R7bd4c0977b8f413f" /><Relationship Type="http://schemas.openxmlformats.org/officeDocument/2006/relationships/slide" Target="/ppt/slides/slide3.xml" Id="R4901690140b8401b" /><Relationship Type="http://schemas.openxmlformats.org/officeDocument/2006/relationships/slide" Target="/ppt/slides/slide4.xml" Id="R8d09b47bc96645b5" /><Relationship Type="http://schemas.openxmlformats.org/officeDocument/2006/relationships/slide" Target="/ppt/slides/slide5.xml" Id="R65f1079fe0c14c26" /><Relationship Type="http://schemas.openxmlformats.org/officeDocument/2006/relationships/slide" Target="/ppt/slides/slide6.xml" Id="R58242a115e3d4190" /><Relationship Type="http://schemas.openxmlformats.org/officeDocument/2006/relationships/slide" Target="/ppt/slides/slide7.xml" Id="R4796083901e64a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09f322e0548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935c2dbf14c37" /><Relationship Type="http://schemas.openxmlformats.org/officeDocument/2006/relationships/theme" Target="/ppt/slideMasters/theme/theme1.xml" Id="Rc8aea67955ff40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e935c2dbf14c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655072bcd41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3eda929e84d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64982e67a47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46a8bbe6843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ef982313646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e62cd90024f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753a2da1c45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PIFAB ISOLERING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PIFAB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PIFAB ISOLERING AS ble etablert [år] og holder til i Skåla.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PIFAB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PIFAB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PIFAB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183 558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−93 131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63 857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PIFAB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MAALEN TROND O BORDEVIK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PIFAB ISOLERING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Notvollvegen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6456 Skåla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blikkenslag@gmail.com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814 839 702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PIFAB ISOLERING AS</a:t>
            </a:r>
          </a:p>
        </p:txBody>
      </p:sp>
    </p:spTree>
  </p:cSld>
  <p:clrMapOvr>
    <a:masterClrMapping xmlns:a="http://schemas.openxmlformats.org/drawingml/2006/main"/>
  </p:clrMapOvr>
</p:sld>
</file>