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b31d1ff9349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351c5f284459d"/>
  </p:sldMasterIdLst>
  <p:sldIdLst>
    <p:sldId xmlns:r="http://schemas.openxmlformats.org/officeDocument/2006/relationships" id="256" r:id="R9c73d2c8a83742b9"/>
    <p:sldId xmlns:r="http://schemas.openxmlformats.org/officeDocument/2006/relationships" id="257" r:id="R8f76f97972f6464d"/>
    <p:sldId xmlns:r="http://schemas.openxmlformats.org/officeDocument/2006/relationships" id="258" r:id="Rb4041950c2794fd6"/>
    <p:sldId xmlns:r="http://schemas.openxmlformats.org/officeDocument/2006/relationships" id="259" r:id="R1c954b1469c9483f"/>
    <p:sldId xmlns:r="http://schemas.openxmlformats.org/officeDocument/2006/relationships" id="260" r:id="Rc7ad27e054974f12"/>
    <p:sldId xmlns:r="http://schemas.openxmlformats.org/officeDocument/2006/relationships" id="261" r:id="R1e6fb47867584ee4"/>
    <p:sldId xmlns:r="http://schemas.openxmlformats.org/officeDocument/2006/relationships" id="262" r:id="R260a7149bd58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351c5f284459d" /><Relationship Type="http://schemas.openxmlformats.org/officeDocument/2006/relationships/slide" Target="/ppt/slides/slide1.xml" Id="R9c73d2c8a83742b9" /><Relationship Type="http://schemas.openxmlformats.org/officeDocument/2006/relationships/slide" Target="/ppt/slides/slide2.xml" Id="R8f76f97972f6464d" /><Relationship Type="http://schemas.openxmlformats.org/officeDocument/2006/relationships/slide" Target="/ppt/slides/slide3.xml" Id="Rb4041950c2794fd6" /><Relationship Type="http://schemas.openxmlformats.org/officeDocument/2006/relationships/slide" Target="/ppt/slides/slide4.xml" Id="R1c954b1469c9483f" /><Relationship Type="http://schemas.openxmlformats.org/officeDocument/2006/relationships/slide" Target="/ppt/slides/slide5.xml" Id="Rc7ad27e054974f12" /><Relationship Type="http://schemas.openxmlformats.org/officeDocument/2006/relationships/slide" Target="/ppt/slides/slide6.xml" Id="R1e6fb47867584ee4" /><Relationship Type="http://schemas.openxmlformats.org/officeDocument/2006/relationships/slide" Target="/ppt/slides/slide7.xml" Id="R260a7149bd58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32b179bdd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4aa3e4ff04b84" /><Relationship Type="http://schemas.openxmlformats.org/officeDocument/2006/relationships/theme" Target="/ppt/slideMasters/theme/theme1.xml" Id="R705a8c2fd212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4aa3e4ff0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e156c5da0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fccb7a72c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d77360d6a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fa05d5d0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38e181e3a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33e91fd0f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d5dcea8ac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PRYSMIAN GROUP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PRYSMIAN GROUP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1 454 634 000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86 238 000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66 634 000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252 404 000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800 420 000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DRAKA HOLDING N.V.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Kjerraten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3013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no-kundesenter@prysmiangroup.com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814 780 422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