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4c30944aa8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615ec4fe6f4c11"/>
  </p:sldMasterIdLst>
  <p:sldIdLst>
    <p:sldId xmlns:r="http://schemas.openxmlformats.org/officeDocument/2006/relationships" id="256" r:id="Ra4e85277a3614115"/>
    <p:sldId xmlns:r="http://schemas.openxmlformats.org/officeDocument/2006/relationships" id="257" r:id="Rc342a960b53d4f54"/>
    <p:sldId xmlns:r="http://schemas.openxmlformats.org/officeDocument/2006/relationships" id="258" r:id="R8aaa851914664908"/>
    <p:sldId xmlns:r="http://schemas.openxmlformats.org/officeDocument/2006/relationships" id="259" r:id="Rca6a3abda41741a5"/>
    <p:sldId xmlns:r="http://schemas.openxmlformats.org/officeDocument/2006/relationships" id="260" r:id="R33643fea146e4913"/>
    <p:sldId xmlns:r="http://schemas.openxmlformats.org/officeDocument/2006/relationships" id="261" r:id="R3aee672c9bc14f61"/>
    <p:sldId xmlns:r="http://schemas.openxmlformats.org/officeDocument/2006/relationships" id="262" r:id="R59a44b6acef94f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15ec4fe6f4c11" /><Relationship Type="http://schemas.openxmlformats.org/officeDocument/2006/relationships/slide" Target="/ppt/slides/slide1.xml" Id="Ra4e85277a3614115" /><Relationship Type="http://schemas.openxmlformats.org/officeDocument/2006/relationships/slide" Target="/ppt/slides/slide2.xml" Id="Rc342a960b53d4f54" /><Relationship Type="http://schemas.openxmlformats.org/officeDocument/2006/relationships/slide" Target="/ppt/slides/slide3.xml" Id="R8aaa851914664908" /><Relationship Type="http://schemas.openxmlformats.org/officeDocument/2006/relationships/slide" Target="/ppt/slides/slide4.xml" Id="Rca6a3abda41741a5" /><Relationship Type="http://schemas.openxmlformats.org/officeDocument/2006/relationships/slide" Target="/ppt/slides/slide5.xml" Id="R33643fea146e4913" /><Relationship Type="http://schemas.openxmlformats.org/officeDocument/2006/relationships/slide" Target="/ppt/slides/slide6.xml" Id="R3aee672c9bc14f61" /><Relationship Type="http://schemas.openxmlformats.org/officeDocument/2006/relationships/slide" Target="/ppt/slides/slide7.xml" Id="R59a44b6acef94f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fe0710cce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704412a55455b" /><Relationship Type="http://schemas.openxmlformats.org/officeDocument/2006/relationships/theme" Target="/ppt/slideMasters/theme/theme1.xml" Id="R045fa1e27675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704412a5545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e663b0d7a42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b44f7177741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978366cea46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8b9445fbd4b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8aa3051aa45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d8e0f00ae4d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cf4c4d49a42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INTELLECTSOFT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INTELLECTSOFT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INTELLECTSOFT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INTELLECTSOFT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INTELLECTSOFT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INTELLECTSOFT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10 961 292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250 978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4 053 543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INTELLECTSOFT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INTELLECTSOFT GROUP CORPORATION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INTELLECTSOFT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Bogstadveien 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www.intellectsoft.no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814 727 092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INTELLECTSOFT NORGE AS</a:t>
            </a:r>
          </a:p>
        </p:txBody>
      </p:sp>
    </p:spTree>
  </p:cSld>
  <p:clrMapOvr>
    <a:masterClrMapping xmlns:a="http://schemas.openxmlformats.org/drawingml/2006/main"/>
  </p:clrMapOvr>
</p:sld>
</file>