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6438c07dc949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58a2587fd647cb"/>
  </p:sldMasterIdLst>
  <p:sldIdLst>
    <p:sldId xmlns:r="http://schemas.openxmlformats.org/officeDocument/2006/relationships" id="256" r:id="Rc05ee31aed6f4fa7"/>
    <p:sldId xmlns:r="http://schemas.openxmlformats.org/officeDocument/2006/relationships" id="257" r:id="Rb5f5d4116db84caa"/>
    <p:sldId xmlns:r="http://schemas.openxmlformats.org/officeDocument/2006/relationships" id="258" r:id="Rc72c00f468394ed9"/>
    <p:sldId xmlns:r="http://schemas.openxmlformats.org/officeDocument/2006/relationships" id="259" r:id="R9fec152c336b4ded"/>
    <p:sldId xmlns:r="http://schemas.openxmlformats.org/officeDocument/2006/relationships" id="260" r:id="Rd316c2e1721041dc"/>
    <p:sldId xmlns:r="http://schemas.openxmlformats.org/officeDocument/2006/relationships" id="261" r:id="R34a7e06e88974542"/>
    <p:sldId xmlns:r="http://schemas.openxmlformats.org/officeDocument/2006/relationships" id="262" r:id="R63d3cc6770314f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58a2587fd647cb" /><Relationship Type="http://schemas.openxmlformats.org/officeDocument/2006/relationships/slide" Target="/ppt/slides/slide1.xml" Id="Rc05ee31aed6f4fa7" /><Relationship Type="http://schemas.openxmlformats.org/officeDocument/2006/relationships/slide" Target="/ppt/slides/slide2.xml" Id="Rb5f5d4116db84caa" /><Relationship Type="http://schemas.openxmlformats.org/officeDocument/2006/relationships/slide" Target="/ppt/slides/slide3.xml" Id="Rc72c00f468394ed9" /><Relationship Type="http://schemas.openxmlformats.org/officeDocument/2006/relationships/slide" Target="/ppt/slides/slide4.xml" Id="R9fec152c336b4ded" /><Relationship Type="http://schemas.openxmlformats.org/officeDocument/2006/relationships/slide" Target="/ppt/slides/slide5.xml" Id="Rd316c2e1721041dc" /><Relationship Type="http://schemas.openxmlformats.org/officeDocument/2006/relationships/slide" Target="/ppt/slides/slide6.xml" Id="R34a7e06e88974542" /><Relationship Type="http://schemas.openxmlformats.org/officeDocument/2006/relationships/slide" Target="/ppt/slides/slide7.xml" Id="R63d3cc6770314f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95f669df6f47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548bf8da484331" /><Relationship Type="http://schemas.openxmlformats.org/officeDocument/2006/relationships/theme" Target="/ppt/slideMasters/theme/theme1.xml" Id="Re95b2e40b2e04a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548bf8da4843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ea4510bc4240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7d272aa6674a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07896ff6b64b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e10e77cbf64d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49eb66741642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afd02248a84b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cb10d8c3f04c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EGERSUND TOMTESELSKAP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EGERSUND TOMTESELSKAP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EGERSUND TOMTESELSKAP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EGERSUND TOMTESELSKAP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EGERSUND TOMTESELSKAP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EGERSUND TOMTESELSKAP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894 099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1 362 582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EGERSUND TOMTESELSKAP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BERTELSEN &amp; GARPESTAD AS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NORGESHUS EGERSUND AS  –  21,5 %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NORRØN GRUPPEN AS  –  21,5 %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KVELLUREN HOLDING AS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EGERSUND TOMTESELSKAP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Hovlandsveien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4374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46 10 86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oyvind@bg.no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814 580 202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EGERSUND TOMTESELSKAP AS</a:t>
            </a:r>
          </a:p>
        </p:txBody>
      </p:sp>
    </p:spTree>
  </p:cSld>
  <p:clrMapOvr>
    <a:masterClrMapping xmlns:a="http://schemas.openxmlformats.org/drawingml/2006/main"/>
  </p:clrMapOvr>
</p:sld>
</file>