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483292032945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d13a313e4a47e0"/>
  </p:sldMasterIdLst>
  <p:sldIdLst>
    <p:sldId xmlns:r="http://schemas.openxmlformats.org/officeDocument/2006/relationships" id="256" r:id="R81b107541b7041b9"/>
    <p:sldId xmlns:r="http://schemas.openxmlformats.org/officeDocument/2006/relationships" id="257" r:id="R1e2ea38f51db49e7"/>
    <p:sldId xmlns:r="http://schemas.openxmlformats.org/officeDocument/2006/relationships" id="258" r:id="R30221832da4c401f"/>
    <p:sldId xmlns:r="http://schemas.openxmlformats.org/officeDocument/2006/relationships" id="259" r:id="R0ab16ced848f4a4e"/>
    <p:sldId xmlns:r="http://schemas.openxmlformats.org/officeDocument/2006/relationships" id="260" r:id="R905b83dae0b848f2"/>
    <p:sldId xmlns:r="http://schemas.openxmlformats.org/officeDocument/2006/relationships" id="261" r:id="R17fa2f3ea75e4eb9"/>
    <p:sldId xmlns:r="http://schemas.openxmlformats.org/officeDocument/2006/relationships" id="262" r:id="Rf6b856a6c4394f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d13a313e4a47e0" /><Relationship Type="http://schemas.openxmlformats.org/officeDocument/2006/relationships/slide" Target="/ppt/slides/slide1.xml" Id="R81b107541b7041b9" /><Relationship Type="http://schemas.openxmlformats.org/officeDocument/2006/relationships/slide" Target="/ppt/slides/slide2.xml" Id="R1e2ea38f51db49e7" /><Relationship Type="http://schemas.openxmlformats.org/officeDocument/2006/relationships/slide" Target="/ppt/slides/slide3.xml" Id="R30221832da4c401f" /><Relationship Type="http://schemas.openxmlformats.org/officeDocument/2006/relationships/slide" Target="/ppt/slides/slide4.xml" Id="R0ab16ced848f4a4e" /><Relationship Type="http://schemas.openxmlformats.org/officeDocument/2006/relationships/slide" Target="/ppt/slides/slide5.xml" Id="R905b83dae0b848f2" /><Relationship Type="http://schemas.openxmlformats.org/officeDocument/2006/relationships/slide" Target="/ppt/slides/slide6.xml" Id="R17fa2f3ea75e4eb9" /><Relationship Type="http://schemas.openxmlformats.org/officeDocument/2006/relationships/slide" Target="/ppt/slides/slide7.xml" Id="Rf6b856a6c4394f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94fde34be948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f71ff77714d44" /><Relationship Type="http://schemas.openxmlformats.org/officeDocument/2006/relationships/theme" Target="/ppt/slideMasters/theme/theme1.xml" Id="R466e8038753e40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8f71ff77714d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907d3810f40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e56fbffc8841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3b6c575df45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1ce7b4eab45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bce55110344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d99d2c8bc42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da312da65044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VERDAL STORBILVASK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VERDAL STORBILVASK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VERDAL STORBILVASK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VERDAL STORBILVASK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VERDAL STORBILVASK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VERDAL STORBILVASK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3 104 222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345 822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270 284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968 226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1 506 267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VERDAL STORBILVASK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BARE KNUT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VERDAL STORBILVASK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Venusvegen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7652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814 488 012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VERDAL STORBILVASK AS</a:t>
            </a:r>
          </a:p>
        </p:txBody>
      </p:sp>
    </p:spTree>
  </p:cSld>
  <p:clrMapOvr>
    <a:masterClrMapping xmlns:a="http://schemas.openxmlformats.org/drawingml/2006/main"/>
  </p:clrMapOvr>
</p:sld>
</file>