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81a6f1cd7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4469ecee8d45a5"/>
  </p:sldMasterIdLst>
  <p:sldIdLst>
    <p:sldId xmlns:r="http://schemas.openxmlformats.org/officeDocument/2006/relationships" id="256" r:id="R0480fce85ba94d5d"/>
    <p:sldId xmlns:r="http://schemas.openxmlformats.org/officeDocument/2006/relationships" id="257" r:id="R7a01554c3ec3495f"/>
    <p:sldId xmlns:r="http://schemas.openxmlformats.org/officeDocument/2006/relationships" id="258" r:id="Rd0a4233d6a744f22"/>
    <p:sldId xmlns:r="http://schemas.openxmlformats.org/officeDocument/2006/relationships" id="259" r:id="R474e872e2aa64130"/>
    <p:sldId xmlns:r="http://schemas.openxmlformats.org/officeDocument/2006/relationships" id="260" r:id="R6efbb30ff6244826"/>
    <p:sldId xmlns:r="http://schemas.openxmlformats.org/officeDocument/2006/relationships" id="261" r:id="R0fd30ae0da89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469ecee8d45a5" /><Relationship Type="http://schemas.openxmlformats.org/officeDocument/2006/relationships/slide" Target="/ppt/slides/slide1.xml" Id="R0480fce85ba94d5d" /><Relationship Type="http://schemas.openxmlformats.org/officeDocument/2006/relationships/slide" Target="/ppt/slides/slide2.xml" Id="R7a01554c3ec3495f" /><Relationship Type="http://schemas.openxmlformats.org/officeDocument/2006/relationships/slide" Target="/ppt/slides/slide3.xml" Id="Rd0a4233d6a744f22" /><Relationship Type="http://schemas.openxmlformats.org/officeDocument/2006/relationships/slide" Target="/ppt/slides/slide4.xml" Id="R474e872e2aa64130" /><Relationship Type="http://schemas.openxmlformats.org/officeDocument/2006/relationships/slide" Target="/ppt/slides/slide5.xml" Id="R6efbb30ff6244826" /><Relationship Type="http://schemas.openxmlformats.org/officeDocument/2006/relationships/slide" Target="/ppt/slides/slide6.xml" Id="R0fd30ae0da89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fbe5925a6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533ff51884260" /><Relationship Type="http://schemas.openxmlformats.org/officeDocument/2006/relationships/theme" Target="/ppt/slideMasters/theme/theme1.xml" Id="R1914016b5ada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533ff518842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991f556f5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7fe7cc4c5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1d9914524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87f10c218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9e68ddb6849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0ad5af04d4d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