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8d29af102f47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9a1402678048ca"/>
  </p:sldMasterIdLst>
  <p:sldIdLst>
    <p:sldId xmlns:r="http://schemas.openxmlformats.org/officeDocument/2006/relationships" id="256" r:id="R07281170224b42c0"/>
    <p:sldId xmlns:r="http://schemas.openxmlformats.org/officeDocument/2006/relationships" id="257" r:id="Rf3bef02a43cf47da"/>
    <p:sldId xmlns:r="http://schemas.openxmlformats.org/officeDocument/2006/relationships" id="258" r:id="R39f1e51e34764d0d"/>
    <p:sldId xmlns:r="http://schemas.openxmlformats.org/officeDocument/2006/relationships" id="259" r:id="Rcc1f121c86f54590"/>
    <p:sldId xmlns:r="http://schemas.openxmlformats.org/officeDocument/2006/relationships" id="260" r:id="Rc4f0f810f8684a28"/>
    <p:sldId xmlns:r="http://schemas.openxmlformats.org/officeDocument/2006/relationships" id="261" r:id="R950543608e12416b"/>
    <p:sldId xmlns:r="http://schemas.openxmlformats.org/officeDocument/2006/relationships" id="262" r:id="R0a53ef32ffe54e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a1402678048ca" /><Relationship Type="http://schemas.openxmlformats.org/officeDocument/2006/relationships/slide" Target="/ppt/slides/slide1.xml" Id="R07281170224b42c0" /><Relationship Type="http://schemas.openxmlformats.org/officeDocument/2006/relationships/slide" Target="/ppt/slides/slide2.xml" Id="Rf3bef02a43cf47da" /><Relationship Type="http://schemas.openxmlformats.org/officeDocument/2006/relationships/slide" Target="/ppt/slides/slide3.xml" Id="R39f1e51e34764d0d" /><Relationship Type="http://schemas.openxmlformats.org/officeDocument/2006/relationships/slide" Target="/ppt/slides/slide4.xml" Id="Rcc1f121c86f54590" /><Relationship Type="http://schemas.openxmlformats.org/officeDocument/2006/relationships/slide" Target="/ppt/slides/slide5.xml" Id="Rc4f0f810f8684a28" /><Relationship Type="http://schemas.openxmlformats.org/officeDocument/2006/relationships/slide" Target="/ppt/slides/slide6.xml" Id="R950543608e12416b" /><Relationship Type="http://schemas.openxmlformats.org/officeDocument/2006/relationships/slide" Target="/ppt/slides/slide7.xml" Id="R0a53ef32ffe54e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dec23a1c5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f585b361a49b3" /><Relationship Type="http://schemas.openxmlformats.org/officeDocument/2006/relationships/theme" Target="/ppt/slideMasters/theme/theme1.xml" Id="R2126a44c6e1d48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cf585b361a49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d0ad0368e46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bba6c7f6441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f90b0b0c444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577e1880e4d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de9e4a63649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569b442a94b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b8214e5234e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ANIDEI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ANIDEI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ELI KLYPEN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ANETTE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EIRIK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IDA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anette.monshaugen@hotmail.com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814 332 012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