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6c1054fe7842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2a42ea83f5499b"/>
  </p:sldMasterIdLst>
  <p:sldIdLst>
    <p:sldId xmlns:r="http://schemas.openxmlformats.org/officeDocument/2006/relationships" id="256" r:id="Rc5a825a479824334"/>
    <p:sldId xmlns:r="http://schemas.openxmlformats.org/officeDocument/2006/relationships" id="257" r:id="R981f79f3bdf84081"/>
    <p:sldId xmlns:r="http://schemas.openxmlformats.org/officeDocument/2006/relationships" id="258" r:id="Rc1f6623a33804b16"/>
    <p:sldId xmlns:r="http://schemas.openxmlformats.org/officeDocument/2006/relationships" id="259" r:id="R38c437d8ff454981"/>
    <p:sldId xmlns:r="http://schemas.openxmlformats.org/officeDocument/2006/relationships" id="260" r:id="R4bdce1c95fa542ff"/>
    <p:sldId xmlns:r="http://schemas.openxmlformats.org/officeDocument/2006/relationships" id="261" r:id="Ra85b34a4479e40f3"/>
    <p:sldId xmlns:r="http://schemas.openxmlformats.org/officeDocument/2006/relationships" id="262" r:id="R516c7e60ef2444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a42ea83f5499b" /><Relationship Type="http://schemas.openxmlformats.org/officeDocument/2006/relationships/slide" Target="/ppt/slides/slide1.xml" Id="Rc5a825a479824334" /><Relationship Type="http://schemas.openxmlformats.org/officeDocument/2006/relationships/slide" Target="/ppt/slides/slide2.xml" Id="R981f79f3bdf84081" /><Relationship Type="http://schemas.openxmlformats.org/officeDocument/2006/relationships/slide" Target="/ppt/slides/slide3.xml" Id="Rc1f6623a33804b16" /><Relationship Type="http://schemas.openxmlformats.org/officeDocument/2006/relationships/slide" Target="/ppt/slides/slide4.xml" Id="R38c437d8ff454981" /><Relationship Type="http://schemas.openxmlformats.org/officeDocument/2006/relationships/slide" Target="/ppt/slides/slide5.xml" Id="R4bdce1c95fa542ff" /><Relationship Type="http://schemas.openxmlformats.org/officeDocument/2006/relationships/slide" Target="/ppt/slides/slide6.xml" Id="Ra85b34a4479e40f3" /><Relationship Type="http://schemas.openxmlformats.org/officeDocument/2006/relationships/slide" Target="/ppt/slides/slide7.xml" Id="R516c7e60ef2444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c7a98d82d4d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7f92656354870" /><Relationship Type="http://schemas.openxmlformats.org/officeDocument/2006/relationships/theme" Target="/ppt/slideMasters/theme/theme1.xml" Id="R5edd02bdd55441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d7f926563548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2fe21976c40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e39fa23f846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600f9e29444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96faf5a6a48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ef88f7b7546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ee9e8bcac46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6adf622cb40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OPS GJ BBS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OPS GJ BBS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730 276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−3 044 761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157 045 634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GUNVALD JOHANSEN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MP PENSJON PK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 gate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8004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814 201 112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OPS GJ BBS AS</a:t>
            </a:r>
          </a:p>
        </p:txBody>
      </p:sp>
    </p:spTree>
  </p:cSld>
  <p:clrMapOvr>
    <a:masterClrMapping xmlns:a="http://schemas.openxmlformats.org/drawingml/2006/main"/>
  </p:clrMapOvr>
</p:sld>
</file>