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7a515bd8f44c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1e10d1d4064bf8"/>
  </p:sldMasterIdLst>
  <p:sldIdLst>
    <p:sldId xmlns:r="http://schemas.openxmlformats.org/officeDocument/2006/relationships" id="256" r:id="R0272eb9e251c4b80"/>
    <p:sldId xmlns:r="http://schemas.openxmlformats.org/officeDocument/2006/relationships" id="257" r:id="R5acd5f5c8fa1480f"/>
    <p:sldId xmlns:r="http://schemas.openxmlformats.org/officeDocument/2006/relationships" id="258" r:id="R8a3338a4d7344aec"/>
    <p:sldId xmlns:r="http://schemas.openxmlformats.org/officeDocument/2006/relationships" id="259" r:id="Rb475852dc13441e6"/>
    <p:sldId xmlns:r="http://schemas.openxmlformats.org/officeDocument/2006/relationships" id="260" r:id="R12f2fb4e648e4f17"/>
    <p:sldId xmlns:r="http://schemas.openxmlformats.org/officeDocument/2006/relationships" id="261" r:id="Rd7b0c7abaca140e3"/>
    <p:sldId xmlns:r="http://schemas.openxmlformats.org/officeDocument/2006/relationships" id="262" r:id="R84939fc5352444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e10d1d4064bf8" /><Relationship Type="http://schemas.openxmlformats.org/officeDocument/2006/relationships/slide" Target="/ppt/slides/slide1.xml" Id="R0272eb9e251c4b80" /><Relationship Type="http://schemas.openxmlformats.org/officeDocument/2006/relationships/slide" Target="/ppt/slides/slide2.xml" Id="R5acd5f5c8fa1480f" /><Relationship Type="http://schemas.openxmlformats.org/officeDocument/2006/relationships/slide" Target="/ppt/slides/slide3.xml" Id="R8a3338a4d7344aec" /><Relationship Type="http://schemas.openxmlformats.org/officeDocument/2006/relationships/slide" Target="/ppt/slides/slide4.xml" Id="Rb475852dc13441e6" /><Relationship Type="http://schemas.openxmlformats.org/officeDocument/2006/relationships/slide" Target="/ppt/slides/slide5.xml" Id="R12f2fb4e648e4f17" /><Relationship Type="http://schemas.openxmlformats.org/officeDocument/2006/relationships/slide" Target="/ppt/slides/slide6.xml" Id="Rd7b0c7abaca140e3" /><Relationship Type="http://schemas.openxmlformats.org/officeDocument/2006/relationships/slide" Target="/ppt/slides/slide7.xml" Id="R84939fc5352444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de0a35bc9b49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33c5a56dd464a" /><Relationship Type="http://schemas.openxmlformats.org/officeDocument/2006/relationships/theme" Target="/ppt/slideMasters/theme/theme1.xml" Id="R8899686c12da43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933c5a56dd46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cc32fcaef4b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20ea86a8d49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8c4b14514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fd223c0aa4a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cf51011d148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7d6a099fd4c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cd9bab5aa46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HAVREVÅGEN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HAVREVÅGEN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HAVREVÅGEN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HAVREVÅGEN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HAVREVÅGEN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HAVREVÅGEN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−650 470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1 450 560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HAVREVÅGEN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HVB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HAVREVÅGEN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814 017 702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HAVREVÅGEN AS</a:t>
            </a:r>
          </a:p>
        </p:txBody>
      </p:sp>
    </p:spTree>
  </p:cSld>
  <p:clrMapOvr>
    <a:masterClrMapping xmlns:a="http://schemas.openxmlformats.org/drawingml/2006/main"/>
  </p:clrMapOvr>
</p:sld>
</file>