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22f1c37f048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564c4acbe4849"/>
  </p:sldMasterIdLst>
  <p:sldIdLst>
    <p:sldId xmlns:r="http://schemas.openxmlformats.org/officeDocument/2006/relationships" id="256" r:id="R91db50b2f9884e91"/>
    <p:sldId xmlns:r="http://schemas.openxmlformats.org/officeDocument/2006/relationships" id="257" r:id="R2beb1942087042ff"/>
    <p:sldId xmlns:r="http://schemas.openxmlformats.org/officeDocument/2006/relationships" id="258" r:id="Rb508024181164205"/>
    <p:sldId xmlns:r="http://schemas.openxmlformats.org/officeDocument/2006/relationships" id="259" r:id="Rbac0d12dd8c14491"/>
    <p:sldId xmlns:r="http://schemas.openxmlformats.org/officeDocument/2006/relationships" id="260" r:id="R1a3ec1634e974f76"/>
    <p:sldId xmlns:r="http://schemas.openxmlformats.org/officeDocument/2006/relationships" id="261" r:id="Rba5fa55fef0c47f4"/>
    <p:sldId xmlns:r="http://schemas.openxmlformats.org/officeDocument/2006/relationships" id="262" r:id="R485aa1681c304c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564c4acbe4849" /><Relationship Type="http://schemas.openxmlformats.org/officeDocument/2006/relationships/slide" Target="/ppt/slides/slide1.xml" Id="R91db50b2f9884e91" /><Relationship Type="http://schemas.openxmlformats.org/officeDocument/2006/relationships/slide" Target="/ppt/slides/slide2.xml" Id="R2beb1942087042ff" /><Relationship Type="http://schemas.openxmlformats.org/officeDocument/2006/relationships/slide" Target="/ppt/slides/slide3.xml" Id="Rb508024181164205" /><Relationship Type="http://schemas.openxmlformats.org/officeDocument/2006/relationships/slide" Target="/ppt/slides/slide4.xml" Id="Rbac0d12dd8c14491" /><Relationship Type="http://schemas.openxmlformats.org/officeDocument/2006/relationships/slide" Target="/ppt/slides/slide5.xml" Id="R1a3ec1634e974f76" /><Relationship Type="http://schemas.openxmlformats.org/officeDocument/2006/relationships/slide" Target="/ppt/slides/slide6.xml" Id="Rba5fa55fef0c47f4" /><Relationship Type="http://schemas.openxmlformats.org/officeDocument/2006/relationships/slide" Target="/ppt/slides/slide7.xml" Id="R485aa1681c304c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4e296b54a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47f6a27b34af0" /><Relationship Type="http://schemas.openxmlformats.org/officeDocument/2006/relationships/theme" Target="/ppt/slideMasters/theme/theme1.xml" Id="R83fecbe508a8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47f6a27b3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5faa36d1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3f4e65071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4d8f1a82f48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fcb21ae6b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f9bf98698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37ac6f56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2f64f0ce40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