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ed067155c941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a7474730f44586"/>
  </p:sldMasterIdLst>
  <p:sldIdLst>
    <p:sldId xmlns:r="http://schemas.openxmlformats.org/officeDocument/2006/relationships" id="256" r:id="R2cbe7a629a134187"/>
    <p:sldId xmlns:r="http://schemas.openxmlformats.org/officeDocument/2006/relationships" id="257" r:id="R5f227cb7a273489c"/>
    <p:sldId xmlns:r="http://schemas.openxmlformats.org/officeDocument/2006/relationships" id="258" r:id="R4b90bde448bf4a89"/>
    <p:sldId xmlns:r="http://schemas.openxmlformats.org/officeDocument/2006/relationships" id="259" r:id="R741fcf7edca7402e"/>
    <p:sldId xmlns:r="http://schemas.openxmlformats.org/officeDocument/2006/relationships" id="260" r:id="R605c7b7678034160"/>
    <p:sldId xmlns:r="http://schemas.openxmlformats.org/officeDocument/2006/relationships" id="261" r:id="R536e74088fc44a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a7474730f44586" /><Relationship Type="http://schemas.openxmlformats.org/officeDocument/2006/relationships/slide" Target="/ppt/slides/slide1.xml" Id="R2cbe7a629a134187" /><Relationship Type="http://schemas.openxmlformats.org/officeDocument/2006/relationships/slide" Target="/ppt/slides/slide2.xml" Id="R5f227cb7a273489c" /><Relationship Type="http://schemas.openxmlformats.org/officeDocument/2006/relationships/slide" Target="/ppt/slides/slide3.xml" Id="R4b90bde448bf4a89" /><Relationship Type="http://schemas.openxmlformats.org/officeDocument/2006/relationships/slide" Target="/ppt/slides/slide4.xml" Id="R741fcf7edca7402e" /><Relationship Type="http://schemas.openxmlformats.org/officeDocument/2006/relationships/slide" Target="/ppt/slides/slide5.xml" Id="R605c7b7678034160" /><Relationship Type="http://schemas.openxmlformats.org/officeDocument/2006/relationships/slide" Target="/ppt/slides/slide6.xml" Id="R536e74088fc44a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9eb0c5eaae43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023c06b354ba2" /><Relationship Type="http://schemas.openxmlformats.org/officeDocument/2006/relationships/theme" Target="/ppt/slideMasters/theme/theme1.xml" Id="Rfe54287c77d54d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8023c06b354b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d4313e2304e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cef7d51b048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b1d3fdb6247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c8a28840444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41c48231341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f19d4643944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REMEN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REMEN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6 459 955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4 419 625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4 434 625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813 846 152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REMEN HOLDING AS</a:t>
            </a:r>
          </a:p>
        </p:txBody>
      </p:sp>
    </p:spTree>
  </p:cSld>
  <p:clrMapOvr>
    <a:masterClrMapping xmlns:a="http://schemas.openxmlformats.org/drawingml/2006/main"/>
  </p:clrMapOvr>
</p:sld>
</file>