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c4328a71f8c473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3a9fc94a1e444a7"/>
  </p:sldMasterIdLst>
  <p:sldIdLst>
    <p:sldId xmlns:r="http://schemas.openxmlformats.org/officeDocument/2006/relationships" id="256" r:id="R2e60552f84b84900"/>
    <p:sldId xmlns:r="http://schemas.openxmlformats.org/officeDocument/2006/relationships" id="257" r:id="R8286fd1b5d4f4763"/>
    <p:sldId xmlns:r="http://schemas.openxmlformats.org/officeDocument/2006/relationships" id="258" r:id="R95a4af1282064554"/>
    <p:sldId xmlns:r="http://schemas.openxmlformats.org/officeDocument/2006/relationships" id="259" r:id="R92a398b425bf41b3"/>
    <p:sldId xmlns:r="http://schemas.openxmlformats.org/officeDocument/2006/relationships" id="260" r:id="R55f6ab31b3f846f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a9fc94a1e444a7" /><Relationship Type="http://schemas.openxmlformats.org/officeDocument/2006/relationships/slide" Target="/ppt/slides/slide1.xml" Id="R2e60552f84b84900" /><Relationship Type="http://schemas.openxmlformats.org/officeDocument/2006/relationships/slide" Target="/ppt/slides/slide2.xml" Id="R8286fd1b5d4f4763" /><Relationship Type="http://schemas.openxmlformats.org/officeDocument/2006/relationships/slide" Target="/ppt/slides/slide3.xml" Id="R95a4af1282064554" /><Relationship Type="http://schemas.openxmlformats.org/officeDocument/2006/relationships/slide" Target="/ppt/slides/slide4.xml" Id="R92a398b425bf41b3" /><Relationship Type="http://schemas.openxmlformats.org/officeDocument/2006/relationships/slide" Target="/ppt/slides/slide5.xml" Id="R55f6ab31b3f846f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9bba4c3afc469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823846ffc54e9f" /><Relationship Type="http://schemas.openxmlformats.org/officeDocument/2006/relationships/theme" Target="/ppt/slideMasters/theme/theme1.xml" Id="R00ae445a6dde445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823846ffc54e9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313b371b3d473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37898e345947e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5a3de0a65044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0e5ab27694452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baca93e1f94e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SONIC RENHOLD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SONIC RENHOLD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SONIC RENHOLD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SONIC RENHOLD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SONIC RENHOLD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SONIC RENHOLD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813 835 002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SONIC RENHOLD AS</a:t>
            </a:r>
          </a:p>
        </p:txBody>
      </p:sp>
    </p:spTree>
  </p:cSld>
  <p:clrMapOvr>
    <a:masterClrMapping xmlns:a="http://schemas.openxmlformats.org/drawingml/2006/main"/>
  </p:clrMapOvr>
</p:sld>
</file>