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6e1b98f8a245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5b2e8e1ee042f0"/>
  </p:sldMasterIdLst>
  <p:sldIdLst>
    <p:sldId xmlns:r="http://schemas.openxmlformats.org/officeDocument/2006/relationships" id="256" r:id="Re12ddc15f6734870"/>
    <p:sldId xmlns:r="http://schemas.openxmlformats.org/officeDocument/2006/relationships" id="257" r:id="R7b64a68b46824a9a"/>
    <p:sldId xmlns:r="http://schemas.openxmlformats.org/officeDocument/2006/relationships" id="258" r:id="R06eb379583ea4b39"/>
    <p:sldId xmlns:r="http://schemas.openxmlformats.org/officeDocument/2006/relationships" id="259" r:id="R8cb1f4769b824c40"/>
    <p:sldId xmlns:r="http://schemas.openxmlformats.org/officeDocument/2006/relationships" id="260" r:id="R47f0db1351c0445c"/>
    <p:sldId xmlns:r="http://schemas.openxmlformats.org/officeDocument/2006/relationships" id="261" r:id="Rf5c49a0d60634fbc"/>
    <p:sldId xmlns:r="http://schemas.openxmlformats.org/officeDocument/2006/relationships" id="262" r:id="Ree5045bd111c4f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5b2e8e1ee042f0" /><Relationship Type="http://schemas.openxmlformats.org/officeDocument/2006/relationships/slide" Target="/ppt/slides/slide1.xml" Id="Re12ddc15f6734870" /><Relationship Type="http://schemas.openxmlformats.org/officeDocument/2006/relationships/slide" Target="/ppt/slides/slide2.xml" Id="R7b64a68b46824a9a" /><Relationship Type="http://schemas.openxmlformats.org/officeDocument/2006/relationships/slide" Target="/ppt/slides/slide3.xml" Id="R06eb379583ea4b39" /><Relationship Type="http://schemas.openxmlformats.org/officeDocument/2006/relationships/slide" Target="/ppt/slides/slide4.xml" Id="R8cb1f4769b824c40" /><Relationship Type="http://schemas.openxmlformats.org/officeDocument/2006/relationships/slide" Target="/ppt/slides/slide5.xml" Id="R47f0db1351c0445c" /><Relationship Type="http://schemas.openxmlformats.org/officeDocument/2006/relationships/slide" Target="/ppt/slides/slide6.xml" Id="Rf5c49a0d60634fbc" /><Relationship Type="http://schemas.openxmlformats.org/officeDocument/2006/relationships/slide" Target="/ppt/slides/slide7.xml" Id="Ree5045bd111c4f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0d43d0155249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8975fc77145e7" /><Relationship Type="http://schemas.openxmlformats.org/officeDocument/2006/relationships/theme" Target="/ppt/slideMasters/theme/theme1.xml" Id="Ra8e05ee93ccd41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d8975fc77145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3d64d130140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7ab83c55748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e57fe3ebc41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7b0395d4342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e423c7e4749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db2c1818e4c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da36eb13c4e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GLAKA ONE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GLAKA ONE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1 109 371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7 008 493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7 008 493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GISKE KJELL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Solhola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5300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813 745 992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GLAKA ONE AS</a:t>
            </a:r>
          </a:p>
        </p:txBody>
      </p:sp>
    </p:spTree>
  </p:cSld>
  <p:clrMapOvr>
    <a:masterClrMapping xmlns:a="http://schemas.openxmlformats.org/drawingml/2006/main"/>
  </p:clrMapOvr>
</p:sld>
</file>