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a2214886e0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295443f8744a3"/>
  </p:sldMasterIdLst>
  <p:sldIdLst>
    <p:sldId xmlns:r="http://schemas.openxmlformats.org/officeDocument/2006/relationships" id="256" r:id="R3f69d3a2ed5149ae"/>
    <p:sldId xmlns:r="http://schemas.openxmlformats.org/officeDocument/2006/relationships" id="257" r:id="Rf21d165c884e44de"/>
    <p:sldId xmlns:r="http://schemas.openxmlformats.org/officeDocument/2006/relationships" id="258" r:id="Rd993f628b6284406"/>
    <p:sldId xmlns:r="http://schemas.openxmlformats.org/officeDocument/2006/relationships" id="259" r:id="R8f7f0ddabb974119"/>
    <p:sldId xmlns:r="http://schemas.openxmlformats.org/officeDocument/2006/relationships" id="260" r:id="R97eceb5d03d9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295443f8744a3" /><Relationship Type="http://schemas.openxmlformats.org/officeDocument/2006/relationships/slide" Target="/ppt/slides/slide1.xml" Id="R3f69d3a2ed5149ae" /><Relationship Type="http://schemas.openxmlformats.org/officeDocument/2006/relationships/slide" Target="/ppt/slides/slide2.xml" Id="Rf21d165c884e44de" /><Relationship Type="http://schemas.openxmlformats.org/officeDocument/2006/relationships/slide" Target="/ppt/slides/slide3.xml" Id="Rd993f628b6284406" /><Relationship Type="http://schemas.openxmlformats.org/officeDocument/2006/relationships/slide" Target="/ppt/slides/slide4.xml" Id="R8f7f0ddabb974119" /><Relationship Type="http://schemas.openxmlformats.org/officeDocument/2006/relationships/slide" Target="/ppt/slides/slide5.xml" Id="R97eceb5d03d9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f0d44680c48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bbda0791241c0" /><Relationship Type="http://schemas.openxmlformats.org/officeDocument/2006/relationships/theme" Target="/ppt/slideMasters/theme/theme1.xml" Id="R54bfdd8d2d1843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bbda0791241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1b9de723a41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8b6ea7b3b49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04db7ac1f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810fa6e97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ca32d6f3745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Laagendalsposten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Laagendalsposten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Laagendalsposten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Laagendalsposten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Laagendalsposten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Laagendalsposten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813 698 692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Laagendalsposten</a:t>
            </a:r>
          </a:p>
        </p:txBody>
      </p:sp>
    </p:spTree>
  </p:cSld>
  <p:clrMapOvr>
    <a:masterClrMapping xmlns:a="http://schemas.openxmlformats.org/drawingml/2006/main"/>
  </p:clrMapOvr>
</p:sld>
</file>