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d9611b5f0e47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da6420f5d84243"/>
  </p:sldMasterIdLst>
  <p:sldIdLst>
    <p:sldId xmlns:r="http://schemas.openxmlformats.org/officeDocument/2006/relationships" id="256" r:id="R56802281c61f48fa"/>
    <p:sldId xmlns:r="http://schemas.openxmlformats.org/officeDocument/2006/relationships" id="257" r:id="Rd9400bd359c74290"/>
    <p:sldId xmlns:r="http://schemas.openxmlformats.org/officeDocument/2006/relationships" id="258" r:id="R23fd6d38b4334a2d"/>
    <p:sldId xmlns:r="http://schemas.openxmlformats.org/officeDocument/2006/relationships" id="259" r:id="R06928edf42f24178"/>
    <p:sldId xmlns:r="http://schemas.openxmlformats.org/officeDocument/2006/relationships" id="260" r:id="R5202491406a84377"/>
    <p:sldId xmlns:r="http://schemas.openxmlformats.org/officeDocument/2006/relationships" id="261" r:id="R08151903b07f4fe3"/>
    <p:sldId xmlns:r="http://schemas.openxmlformats.org/officeDocument/2006/relationships" id="262" r:id="Rbf39f5f49bf0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a6420f5d84243" /><Relationship Type="http://schemas.openxmlformats.org/officeDocument/2006/relationships/slide" Target="/ppt/slides/slide1.xml" Id="R56802281c61f48fa" /><Relationship Type="http://schemas.openxmlformats.org/officeDocument/2006/relationships/slide" Target="/ppt/slides/slide2.xml" Id="Rd9400bd359c74290" /><Relationship Type="http://schemas.openxmlformats.org/officeDocument/2006/relationships/slide" Target="/ppt/slides/slide3.xml" Id="R23fd6d38b4334a2d" /><Relationship Type="http://schemas.openxmlformats.org/officeDocument/2006/relationships/slide" Target="/ppt/slides/slide4.xml" Id="R06928edf42f24178" /><Relationship Type="http://schemas.openxmlformats.org/officeDocument/2006/relationships/slide" Target="/ppt/slides/slide5.xml" Id="R5202491406a84377" /><Relationship Type="http://schemas.openxmlformats.org/officeDocument/2006/relationships/slide" Target="/ppt/slides/slide6.xml" Id="R08151903b07f4fe3" /><Relationship Type="http://schemas.openxmlformats.org/officeDocument/2006/relationships/slide" Target="/ppt/slides/slide7.xml" Id="Rbf39f5f49bf0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c7018cada49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b2a9cce5a477f" /><Relationship Type="http://schemas.openxmlformats.org/officeDocument/2006/relationships/theme" Target="/ppt/slideMasters/theme/theme1.xml" Id="R6f12e7a1f5334e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b2a9cce5a47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cee66b1684b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8b7509548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6c0e2e3404a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72f63229f4a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845d5d60149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e14e1b3f346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59260e1e14c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Bj. Kverneland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 Kverneland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3 728 695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1 495 359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19 096 059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WILLIAM CARSTEN ANZEN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CHRISTIAN ANZEN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ANZEN EVA ANNETT K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ANZEN EVA ANNETT K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31A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89 31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813 660 822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Bj. Kverneland A/S</a:t>
            </a:r>
          </a:p>
        </p:txBody>
      </p:sp>
    </p:spTree>
  </p:cSld>
  <p:clrMapOvr>
    <a:masterClrMapping xmlns:a="http://schemas.openxmlformats.org/drawingml/2006/main"/>
  </p:clrMapOvr>
</p:sld>
</file>