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fb8bb0682943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8ca061fe04a0a"/>
  </p:sldMasterIdLst>
  <p:sldIdLst>
    <p:sldId xmlns:r="http://schemas.openxmlformats.org/officeDocument/2006/relationships" id="256" r:id="R06a1f6f4efaf4a5f"/>
    <p:sldId xmlns:r="http://schemas.openxmlformats.org/officeDocument/2006/relationships" id="257" r:id="R1bb68ec959db4649"/>
    <p:sldId xmlns:r="http://schemas.openxmlformats.org/officeDocument/2006/relationships" id="258" r:id="Rd95e3ef6e4fd4b46"/>
    <p:sldId xmlns:r="http://schemas.openxmlformats.org/officeDocument/2006/relationships" id="259" r:id="R7bd8d4cc7265410f"/>
    <p:sldId xmlns:r="http://schemas.openxmlformats.org/officeDocument/2006/relationships" id="260" r:id="R047d63d4449049ce"/>
    <p:sldId xmlns:r="http://schemas.openxmlformats.org/officeDocument/2006/relationships" id="261" r:id="R838cd1dc2e5e4020"/>
    <p:sldId xmlns:r="http://schemas.openxmlformats.org/officeDocument/2006/relationships" id="262" r:id="Rc7d5419bc2fd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8ca061fe04a0a" /><Relationship Type="http://schemas.openxmlformats.org/officeDocument/2006/relationships/slide" Target="/ppt/slides/slide1.xml" Id="R06a1f6f4efaf4a5f" /><Relationship Type="http://schemas.openxmlformats.org/officeDocument/2006/relationships/slide" Target="/ppt/slides/slide2.xml" Id="R1bb68ec959db4649" /><Relationship Type="http://schemas.openxmlformats.org/officeDocument/2006/relationships/slide" Target="/ppt/slides/slide3.xml" Id="Rd95e3ef6e4fd4b46" /><Relationship Type="http://schemas.openxmlformats.org/officeDocument/2006/relationships/slide" Target="/ppt/slides/slide4.xml" Id="R7bd8d4cc7265410f" /><Relationship Type="http://schemas.openxmlformats.org/officeDocument/2006/relationships/slide" Target="/ppt/slides/slide5.xml" Id="R047d63d4449049ce" /><Relationship Type="http://schemas.openxmlformats.org/officeDocument/2006/relationships/slide" Target="/ppt/slides/slide6.xml" Id="R838cd1dc2e5e4020" /><Relationship Type="http://schemas.openxmlformats.org/officeDocument/2006/relationships/slide" Target="/ppt/slides/slide7.xml" Id="Rc7d5419bc2fd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abae4d4c84f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2961e8474409a" /><Relationship Type="http://schemas.openxmlformats.org/officeDocument/2006/relationships/theme" Target="/ppt/slideMasters/theme/theme1.xml" Id="Rf50524ea43c744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d2961e847440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202f2b7f344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8431449d74c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9dd62fd2944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4c673c1364e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9ae40972543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3b37c60c24e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3e75c4c5f44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 BENT RØRMYR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 BENT RØRMYR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 BENT RØRMYR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 BENT RØRMYR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 BENT RØRMYR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 BENT RØRMYR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223 169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 BENT RØRMYR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RØRMYR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 BENT RØRMYR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Enningdalsveien 1051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1765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813 658 372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 BENT RØRMYR AS</a:t>
            </a:r>
          </a:p>
        </p:txBody>
      </p:sp>
    </p:spTree>
  </p:cSld>
  <p:clrMapOvr>
    <a:masterClrMapping xmlns:a="http://schemas.openxmlformats.org/drawingml/2006/main"/>
  </p:clrMapOvr>
</p:sld>
</file>