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e9dc77ad4243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0ebbb9633b4261"/>
  </p:sldMasterIdLst>
  <p:sldIdLst>
    <p:sldId xmlns:r="http://schemas.openxmlformats.org/officeDocument/2006/relationships" id="256" r:id="R51e0f25c3f94449f"/>
    <p:sldId xmlns:r="http://schemas.openxmlformats.org/officeDocument/2006/relationships" id="257" r:id="R765c55a83b20470d"/>
    <p:sldId xmlns:r="http://schemas.openxmlformats.org/officeDocument/2006/relationships" id="258" r:id="Ra0cfd996034f45b3"/>
    <p:sldId xmlns:r="http://schemas.openxmlformats.org/officeDocument/2006/relationships" id="259" r:id="Re8317c8689dc4be1"/>
    <p:sldId xmlns:r="http://schemas.openxmlformats.org/officeDocument/2006/relationships" id="260" r:id="Ra69b46ac237046f5"/>
    <p:sldId xmlns:r="http://schemas.openxmlformats.org/officeDocument/2006/relationships" id="261" r:id="R2323e2a23f4c4e1d"/>
    <p:sldId xmlns:r="http://schemas.openxmlformats.org/officeDocument/2006/relationships" id="262" r:id="R321982bf9a324b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0ebbb9633b4261" /><Relationship Type="http://schemas.openxmlformats.org/officeDocument/2006/relationships/slide" Target="/ppt/slides/slide1.xml" Id="R51e0f25c3f94449f" /><Relationship Type="http://schemas.openxmlformats.org/officeDocument/2006/relationships/slide" Target="/ppt/slides/slide2.xml" Id="R765c55a83b20470d" /><Relationship Type="http://schemas.openxmlformats.org/officeDocument/2006/relationships/slide" Target="/ppt/slides/slide3.xml" Id="Ra0cfd996034f45b3" /><Relationship Type="http://schemas.openxmlformats.org/officeDocument/2006/relationships/slide" Target="/ppt/slides/slide4.xml" Id="Re8317c8689dc4be1" /><Relationship Type="http://schemas.openxmlformats.org/officeDocument/2006/relationships/slide" Target="/ppt/slides/slide5.xml" Id="Ra69b46ac237046f5" /><Relationship Type="http://schemas.openxmlformats.org/officeDocument/2006/relationships/slide" Target="/ppt/slides/slide6.xml" Id="R2323e2a23f4c4e1d" /><Relationship Type="http://schemas.openxmlformats.org/officeDocument/2006/relationships/slide" Target="/ppt/slides/slide7.xml" Id="R321982bf9a324b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73bc2212f84d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46158b51904e83" /><Relationship Type="http://schemas.openxmlformats.org/officeDocument/2006/relationships/theme" Target="/ppt/slideMasters/theme/theme1.xml" Id="R64b453a69ff14c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46158b51904e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ff57fce6346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ba588ce91d49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910c041b4143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87ea8ab82844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2a00fd3abf4b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670ec081f748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82c261d4e34a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ANDRASTE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ANDRASTE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ANDRASTE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ANDRASTE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ANDRASTE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ANDRASTE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−11 190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110 212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1 310 212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ANDRASTE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KNATTEN I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ANDRASTE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813 296 152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ANDRASTE AS</a:t>
            </a:r>
          </a:p>
        </p:txBody>
      </p:sp>
    </p:spTree>
  </p:cSld>
  <p:clrMapOvr>
    <a:masterClrMapping xmlns:a="http://schemas.openxmlformats.org/drawingml/2006/main"/>
  </p:clrMapOvr>
</p:sld>
</file>