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6b37bdda33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0361218db8438d"/>
  </p:sldMasterIdLst>
  <p:sldIdLst>
    <p:sldId xmlns:r="http://schemas.openxmlformats.org/officeDocument/2006/relationships" id="256" r:id="Rcd1f39ca627a4dc6"/>
    <p:sldId xmlns:r="http://schemas.openxmlformats.org/officeDocument/2006/relationships" id="257" r:id="R0dc6019d5c87468d"/>
    <p:sldId xmlns:r="http://schemas.openxmlformats.org/officeDocument/2006/relationships" id="258" r:id="Rbad9d31d000940a4"/>
    <p:sldId xmlns:r="http://schemas.openxmlformats.org/officeDocument/2006/relationships" id="259" r:id="R5f1d282f6db64c33"/>
    <p:sldId xmlns:r="http://schemas.openxmlformats.org/officeDocument/2006/relationships" id="260" r:id="Re958e6697e4d40e9"/>
    <p:sldId xmlns:r="http://schemas.openxmlformats.org/officeDocument/2006/relationships" id="261" r:id="R87d9fbf64a074972"/>
    <p:sldId xmlns:r="http://schemas.openxmlformats.org/officeDocument/2006/relationships" id="262" r:id="Re61b94a90e7e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361218db8438d" /><Relationship Type="http://schemas.openxmlformats.org/officeDocument/2006/relationships/slide" Target="/ppt/slides/slide1.xml" Id="Rcd1f39ca627a4dc6" /><Relationship Type="http://schemas.openxmlformats.org/officeDocument/2006/relationships/slide" Target="/ppt/slides/slide2.xml" Id="R0dc6019d5c87468d" /><Relationship Type="http://schemas.openxmlformats.org/officeDocument/2006/relationships/slide" Target="/ppt/slides/slide3.xml" Id="Rbad9d31d000940a4" /><Relationship Type="http://schemas.openxmlformats.org/officeDocument/2006/relationships/slide" Target="/ppt/slides/slide4.xml" Id="R5f1d282f6db64c33" /><Relationship Type="http://schemas.openxmlformats.org/officeDocument/2006/relationships/slide" Target="/ppt/slides/slide5.xml" Id="Re958e6697e4d40e9" /><Relationship Type="http://schemas.openxmlformats.org/officeDocument/2006/relationships/slide" Target="/ppt/slides/slide6.xml" Id="R87d9fbf64a074972" /><Relationship Type="http://schemas.openxmlformats.org/officeDocument/2006/relationships/slide" Target="/ppt/slides/slide7.xml" Id="Re61b94a90e7e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1d8bf2169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22e3c69b94a07" /><Relationship Type="http://schemas.openxmlformats.org/officeDocument/2006/relationships/theme" Target="/ppt/slideMasters/theme/theme1.xml" Id="R1ec5aa4d1273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722e3c69b94a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b37b0dd54b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7ddd45d5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7461b38b2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78cc4eaff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61a569d1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274cf9964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df41866ea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EGIL T. FIANE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EGIL T. FIANE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1 986 195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3 641 234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FIANE JON EGIL TØNNEVOLD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02 48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jon.egil@tannlegefiane.no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813 086 352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EGIL T. FIANE AS</a:t>
            </a:r>
          </a:p>
        </p:txBody>
      </p:sp>
    </p:spTree>
  </p:cSld>
  <p:clrMapOvr>
    <a:masterClrMapping xmlns:a="http://schemas.openxmlformats.org/drawingml/2006/main"/>
  </p:clrMapOvr>
</p:sld>
</file>