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3b9bba100a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c775a650784455"/>
  </p:sldMasterIdLst>
  <p:sldIdLst>
    <p:sldId xmlns:r="http://schemas.openxmlformats.org/officeDocument/2006/relationships" id="256" r:id="Rfb1fe82c94e346a9"/>
    <p:sldId xmlns:r="http://schemas.openxmlformats.org/officeDocument/2006/relationships" id="257" r:id="R9eab956486f948cc"/>
    <p:sldId xmlns:r="http://schemas.openxmlformats.org/officeDocument/2006/relationships" id="258" r:id="Re7858f72119643a2"/>
    <p:sldId xmlns:r="http://schemas.openxmlformats.org/officeDocument/2006/relationships" id="259" r:id="R4a999af26c4e456c"/>
    <p:sldId xmlns:r="http://schemas.openxmlformats.org/officeDocument/2006/relationships" id="260" r:id="R6a3538bde1814933"/>
    <p:sldId xmlns:r="http://schemas.openxmlformats.org/officeDocument/2006/relationships" id="261" r:id="Re6e3a9ff802e459a"/>
    <p:sldId xmlns:r="http://schemas.openxmlformats.org/officeDocument/2006/relationships" id="262" r:id="R5c77e2d9b6324d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775a650784455" /><Relationship Type="http://schemas.openxmlformats.org/officeDocument/2006/relationships/slide" Target="/ppt/slides/slide1.xml" Id="Rfb1fe82c94e346a9" /><Relationship Type="http://schemas.openxmlformats.org/officeDocument/2006/relationships/slide" Target="/ppt/slides/slide2.xml" Id="R9eab956486f948cc" /><Relationship Type="http://schemas.openxmlformats.org/officeDocument/2006/relationships/slide" Target="/ppt/slides/slide3.xml" Id="Re7858f72119643a2" /><Relationship Type="http://schemas.openxmlformats.org/officeDocument/2006/relationships/slide" Target="/ppt/slides/slide4.xml" Id="R4a999af26c4e456c" /><Relationship Type="http://schemas.openxmlformats.org/officeDocument/2006/relationships/slide" Target="/ppt/slides/slide5.xml" Id="R6a3538bde1814933" /><Relationship Type="http://schemas.openxmlformats.org/officeDocument/2006/relationships/slide" Target="/ppt/slides/slide6.xml" Id="Re6e3a9ff802e459a" /><Relationship Type="http://schemas.openxmlformats.org/officeDocument/2006/relationships/slide" Target="/ppt/slides/slide7.xml" Id="R5c77e2d9b6324d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7eb6d35d3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6fbcb31ac4082" /><Relationship Type="http://schemas.openxmlformats.org/officeDocument/2006/relationships/theme" Target="/ppt/slideMasters/theme/theme1.xml" Id="R6a57bbda436749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56fbcb31ac40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25a632f57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5fb1cccc549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21bd6a61945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7bac1ecf04a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3074cf0a6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233de4b124a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9582b8c5c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HBH HOLDING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2 688 601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5 561 512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4073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812 901 192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