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bef3946afe46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59b768399a48e7"/>
  </p:sldMasterIdLst>
  <p:sldIdLst>
    <p:sldId xmlns:r="http://schemas.openxmlformats.org/officeDocument/2006/relationships" id="256" r:id="R33f5bc8f771348fa"/>
    <p:sldId xmlns:r="http://schemas.openxmlformats.org/officeDocument/2006/relationships" id="257" r:id="R76a9a57948ed453b"/>
    <p:sldId xmlns:r="http://schemas.openxmlformats.org/officeDocument/2006/relationships" id="258" r:id="R7cc424d12fe9469a"/>
    <p:sldId xmlns:r="http://schemas.openxmlformats.org/officeDocument/2006/relationships" id="259" r:id="R1a4a623549a24302"/>
    <p:sldId xmlns:r="http://schemas.openxmlformats.org/officeDocument/2006/relationships" id="260" r:id="R14618899a4284a93"/>
    <p:sldId xmlns:r="http://schemas.openxmlformats.org/officeDocument/2006/relationships" id="261" r:id="Rf358b78856fc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9b768399a48e7" /><Relationship Type="http://schemas.openxmlformats.org/officeDocument/2006/relationships/slide" Target="/ppt/slides/slide1.xml" Id="R33f5bc8f771348fa" /><Relationship Type="http://schemas.openxmlformats.org/officeDocument/2006/relationships/slide" Target="/ppt/slides/slide2.xml" Id="R76a9a57948ed453b" /><Relationship Type="http://schemas.openxmlformats.org/officeDocument/2006/relationships/slide" Target="/ppt/slides/slide3.xml" Id="R7cc424d12fe9469a" /><Relationship Type="http://schemas.openxmlformats.org/officeDocument/2006/relationships/slide" Target="/ppt/slides/slide4.xml" Id="R1a4a623549a24302" /><Relationship Type="http://schemas.openxmlformats.org/officeDocument/2006/relationships/slide" Target="/ppt/slides/slide5.xml" Id="R14618899a4284a93" /><Relationship Type="http://schemas.openxmlformats.org/officeDocument/2006/relationships/slide" Target="/ppt/slides/slide6.xml" Id="Rf358b78856fc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2f3c46e4747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27e3eb00047c3" /><Relationship Type="http://schemas.openxmlformats.org/officeDocument/2006/relationships/theme" Target="/ppt/slideMasters/theme/theme1.xml" Id="R0fae9a49ec20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527e3eb00047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2b2a62c51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ab80ff9fa40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7af50035848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b8f02b8884c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3756b55b640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b20821a7a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KOLLWITZ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KOLLWITZ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KOLLWITZ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KOLLWITZ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KOLLWITZ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KOLLWITZ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KOLLWITZ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812 588 362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KOLLWITZ AS</a:t>
            </a:r>
          </a:p>
        </p:txBody>
      </p:sp>
    </p:spTree>
  </p:cSld>
  <p:clrMapOvr>
    <a:masterClrMapping xmlns:a="http://schemas.openxmlformats.org/drawingml/2006/main"/>
  </p:clrMapOvr>
</p:sld>
</file>