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8aa6d5b1a942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d990369924a88"/>
  </p:sldMasterIdLst>
  <p:sldIdLst>
    <p:sldId xmlns:r="http://schemas.openxmlformats.org/officeDocument/2006/relationships" id="256" r:id="R754c6d721e854d3c"/>
    <p:sldId xmlns:r="http://schemas.openxmlformats.org/officeDocument/2006/relationships" id="257" r:id="R6324df0392364287"/>
    <p:sldId xmlns:r="http://schemas.openxmlformats.org/officeDocument/2006/relationships" id="258" r:id="R94a7dcaee6e54800"/>
    <p:sldId xmlns:r="http://schemas.openxmlformats.org/officeDocument/2006/relationships" id="259" r:id="Rb75755daee124eda"/>
    <p:sldId xmlns:r="http://schemas.openxmlformats.org/officeDocument/2006/relationships" id="260" r:id="R1dc4ba296a4d43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d990369924a88" /><Relationship Type="http://schemas.openxmlformats.org/officeDocument/2006/relationships/slide" Target="/ppt/slides/slide1.xml" Id="R754c6d721e854d3c" /><Relationship Type="http://schemas.openxmlformats.org/officeDocument/2006/relationships/slide" Target="/ppt/slides/slide2.xml" Id="R6324df0392364287" /><Relationship Type="http://schemas.openxmlformats.org/officeDocument/2006/relationships/slide" Target="/ppt/slides/slide3.xml" Id="R94a7dcaee6e54800" /><Relationship Type="http://schemas.openxmlformats.org/officeDocument/2006/relationships/slide" Target="/ppt/slides/slide4.xml" Id="Rb75755daee124eda" /><Relationship Type="http://schemas.openxmlformats.org/officeDocument/2006/relationships/slide" Target="/ppt/slides/slide5.xml" Id="R1dc4ba296a4d43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e01dc3e7f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51df48bd04a3d" /><Relationship Type="http://schemas.openxmlformats.org/officeDocument/2006/relationships/theme" Target="/ppt/slideMasters/theme/theme1.xml" Id="R2457e5661ca74a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851df48bd0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1913bb06a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f5d0d922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30dc93a4f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1901dddfb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2de47294140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LL FRAM BREVSKULE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LL FRAM BREVSKULE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811 809 152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LL FRAM BREVSKULE</a:t>
            </a:r>
          </a:p>
        </p:txBody>
      </p:sp>
    </p:spTree>
  </p:cSld>
  <p:clrMapOvr>
    <a:masterClrMapping xmlns:a="http://schemas.openxmlformats.org/drawingml/2006/main"/>
  </p:clrMapOvr>
</p:sld>
</file>