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9469587306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29f6cddd1e49bf"/>
  </p:sldMasterIdLst>
  <p:sldIdLst>
    <p:sldId xmlns:r="http://schemas.openxmlformats.org/officeDocument/2006/relationships" id="256" r:id="R02ca6261f79940d8"/>
    <p:sldId xmlns:r="http://schemas.openxmlformats.org/officeDocument/2006/relationships" id="257" r:id="Rc3b235ccd4b9472e"/>
    <p:sldId xmlns:r="http://schemas.openxmlformats.org/officeDocument/2006/relationships" id="258" r:id="R1eb0002cc8904621"/>
    <p:sldId xmlns:r="http://schemas.openxmlformats.org/officeDocument/2006/relationships" id="259" r:id="R6ac52a5389fd4b9b"/>
    <p:sldId xmlns:r="http://schemas.openxmlformats.org/officeDocument/2006/relationships" id="260" r:id="R0b35228752e24ffa"/>
    <p:sldId xmlns:r="http://schemas.openxmlformats.org/officeDocument/2006/relationships" id="261" r:id="R66748265ef7d4283"/>
    <p:sldId xmlns:r="http://schemas.openxmlformats.org/officeDocument/2006/relationships" id="262" r:id="R79e4a4afa110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9f6cddd1e49bf" /><Relationship Type="http://schemas.openxmlformats.org/officeDocument/2006/relationships/slide" Target="/ppt/slides/slide1.xml" Id="R02ca6261f79940d8" /><Relationship Type="http://schemas.openxmlformats.org/officeDocument/2006/relationships/slide" Target="/ppt/slides/slide2.xml" Id="Rc3b235ccd4b9472e" /><Relationship Type="http://schemas.openxmlformats.org/officeDocument/2006/relationships/slide" Target="/ppt/slides/slide3.xml" Id="R1eb0002cc8904621" /><Relationship Type="http://schemas.openxmlformats.org/officeDocument/2006/relationships/slide" Target="/ppt/slides/slide4.xml" Id="R6ac52a5389fd4b9b" /><Relationship Type="http://schemas.openxmlformats.org/officeDocument/2006/relationships/slide" Target="/ppt/slides/slide5.xml" Id="R0b35228752e24ffa" /><Relationship Type="http://schemas.openxmlformats.org/officeDocument/2006/relationships/slide" Target="/ppt/slides/slide6.xml" Id="R66748265ef7d4283" /><Relationship Type="http://schemas.openxmlformats.org/officeDocument/2006/relationships/slide" Target="/ppt/slides/slide7.xml" Id="R79e4a4afa110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f08043f04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9c171aaa5457f" /><Relationship Type="http://schemas.openxmlformats.org/officeDocument/2006/relationships/theme" Target="/ppt/slideMasters/theme/theme1.xml" Id="R3b687aca1e5b4f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29c171aaa5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2263d2a6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87d66c6f84a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e3e867268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72e84d5ed43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028937b2a4d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ca2894b7549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ff46a417742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DELA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10 300 318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HJELDE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Finnemarka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7603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prosjektpartnerlars@gmail.com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811 546 402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DELA AS</a:t>
            </a:r>
          </a:p>
        </p:txBody>
      </p:sp>
    </p:spTree>
  </p:cSld>
  <p:clrMapOvr>
    <a:masterClrMapping xmlns:a="http://schemas.openxmlformats.org/drawingml/2006/main"/>
  </p:clrMapOvr>
</p:sld>
</file>