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3ebde1d337440b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47bbce4efe74df8"/>
  </p:sldMasterIdLst>
  <p:sldIdLst>
    <p:sldId xmlns:r="http://schemas.openxmlformats.org/officeDocument/2006/relationships" id="256" r:id="Ra0cc944cbb0e4ae2"/>
    <p:sldId xmlns:r="http://schemas.openxmlformats.org/officeDocument/2006/relationships" id="257" r:id="R360837abe1024d85"/>
    <p:sldId xmlns:r="http://schemas.openxmlformats.org/officeDocument/2006/relationships" id="258" r:id="Ra0d66983efe54ab0"/>
    <p:sldId xmlns:r="http://schemas.openxmlformats.org/officeDocument/2006/relationships" id="259" r:id="Re0db2ceca35740b2"/>
    <p:sldId xmlns:r="http://schemas.openxmlformats.org/officeDocument/2006/relationships" id="260" r:id="Rce635a7757f74acd"/>
    <p:sldId xmlns:r="http://schemas.openxmlformats.org/officeDocument/2006/relationships" id="261" r:id="Re38524a2c26e419c"/>
    <p:sldId xmlns:r="http://schemas.openxmlformats.org/officeDocument/2006/relationships" id="262" r:id="R94a4744d9b584c3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47bbce4efe74df8" /><Relationship Type="http://schemas.openxmlformats.org/officeDocument/2006/relationships/slide" Target="/ppt/slides/slide1.xml" Id="Ra0cc944cbb0e4ae2" /><Relationship Type="http://schemas.openxmlformats.org/officeDocument/2006/relationships/slide" Target="/ppt/slides/slide2.xml" Id="R360837abe1024d85" /><Relationship Type="http://schemas.openxmlformats.org/officeDocument/2006/relationships/slide" Target="/ppt/slides/slide3.xml" Id="Ra0d66983efe54ab0" /><Relationship Type="http://schemas.openxmlformats.org/officeDocument/2006/relationships/slide" Target="/ppt/slides/slide4.xml" Id="Re0db2ceca35740b2" /><Relationship Type="http://schemas.openxmlformats.org/officeDocument/2006/relationships/slide" Target="/ppt/slides/slide5.xml" Id="Rce635a7757f74acd" /><Relationship Type="http://schemas.openxmlformats.org/officeDocument/2006/relationships/slide" Target="/ppt/slides/slide6.xml" Id="Re38524a2c26e419c" /><Relationship Type="http://schemas.openxmlformats.org/officeDocument/2006/relationships/slide" Target="/ppt/slides/slide7.xml" Id="R94a4744d9b584c3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bfc0924ea3e475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287b69999d48d2" /><Relationship Type="http://schemas.openxmlformats.org/officeDocument/2006/relationships/theme" Target="/ppt/slideMasters/theme/theme1.xml" Id="R4228847faa2d4c2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f287b69999d48d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d5174af12145d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e80879f22f423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51126768914c1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790fbbf4b74e8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83f3ce85a2407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506bbcd8e147e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ed6d7280f84d3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AS TROMSØ AUTOMOBILCOMPANI - AS TACO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TROMSØ AUTOMOBILCOMPANI - AS TACO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 TROMSØ AUTOMOBILCOMPANI - AS TACO ble etablert [år] og holder til i Tromsø.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TROMSØ AUTOMOBILCOMPANI - AS TACO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TROMSØ AUTOMOBILCOMPANI - AS TACO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TROMSØ AUTOMOBILCOMPANI - AS TACO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116 913 402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59 301 195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34 023 849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254 575 358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624 520 816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TROMSØ AUTOMOBILCOMPANI - AS TACO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BALTHAZAR INVEST AS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CAVA INVEST AS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HOPPESEN INVEST AS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LOBBEN INVEST AS  –  19,0 %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LOBBEN INVEST AS  –  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LOBBEN INVEST AS  –  1,0 %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TROMSØ AUTOMOBILCOMPANI - AS TACO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Kirkegata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9008 Tromsø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94 16 66 66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810 574 232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TROMSØ AUTOMOBILCOMPANI - AS TACO</a:t>
            </a:r>
          </a:p>
        </p:txBody>
      </p:sp>
    </p:spTree>
  </p:cSld>
  <p:clrMapOvr>
    <a:masterClrMapping xmlns:a="http://schemas.openxmlformats.org/drawingml/2006/main"/>
  </p:clrMapOvr>
</p:sld>
</file>