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40147d7d0d47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544dd3c1e74f82"/>
  </p:sldMasterIdLst>
  <p:sldIdLst>
    <p:sldId xmlns:r="http://schemas.openxmlformats.org/officeDocument/2006/relationships" id="256" r:id="R15a7685b35dc4c61"/>
    <p:sldId xmlns:r="http://schemas.openxmlformats.org/officeDocument/2006/relationships" id="257" r:id="R26687a3b7c284b13"/>
    <p:sldId xmlns:r="http://schemas.openxmlformats.org/officeDocument/2006/relationships" id="258" r:id="Re91a3a90f7704ff5"/>
    <p:sldId xmlns:r="http://schemas.openxmlformats.org/officeDocument/2006/relationships" id="259" r:id="Rc5efc0881c794fd5"/>
    <p:sldId xmlns:r="http://schemas.openxmlformats.org/officeDocument/2006/relationships" id="260" r:id="Rdc63e8d3f85b4b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544dd3c1e74f82" /><Relationship Type="http://schemas.openxmlformats.org/officeDocument/2006/relationships/slide" Target="/ppt/slides/slide1.xml" Id="R15a7685b35dc4c61" /><Relationship Type="http://schemas.openxmlformats.org/officeDocument/2006/relationships/slide" Target="/ppt/slides/slide2.xml" Id="R26687a3b7c284b13" /><Relationship Type="http://schemas.openxmlformats.org/officeDocument/2006/relationships/slide" Target="/ppt/slides/slide3.xml" Id="Re91a3a90f7704ff5" /><Relationship Type="http://schemas.openxmlformats.org/officeDocument/2006/relationships/slide" Target="/ppt/slides/slide4.xml" Id="Rc5efc0881c794fd5" /><Relationship Type="http://schemas.openxmlformats.org/officeDocument/2006/relationships/slide" Target="/ppt/slides/slide5.xml" Id="Rdc63e8d3f85b4b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1c426c3f5f4a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f2de99d4904bee" /><Relationship Type="http://schemas.openxmlformats.org/officeDocument/2006/relationships/theme" Target="/ppt/slideMasters/theme/theme1.xml" Id="R7414723443ee49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f2de99d4904b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9d9e7af164d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dfadcb2fe4b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4ff8fe1a24a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679fd2c234c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2e9cea42d041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DEN NORSKE BANK ASA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 NORSKE BANK ASA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DEN NORSKE BANK ASA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 NORSKE BANK ASA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 NORSKE BANK ASA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 NORSKE BANK ASA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810 506 482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 NORSKE BANK ASA</a:t>
            </a:r>
          </a:p>
        </p:txBody>
      </p:sp>
    </p:spTree>
  </p:cSld>
  <p:clrMapOvr>
    <a:masterClrMapping xmlns:a="http://schemas.openxmlformats.org/drawingml/2006/main"/>
  </p:clrMapOvr>
</p:sld>
</file>